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1768-30C9-4160-97B3-833FA7EC170F}" type="datetimeFigureOut">
              <a:rPr lang="pt-BR" smtClean="0"/>
              <a:pPr/>
              <a:t>22/03/2018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33C6-AC2F-46EB-991F-DC5E4A311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1768-30C9-4160-97B3-833FA7EC170F}" type="datetimeFigureOut">
              <a:rPr lang="pt-BR" smtClean="0"/>
              <a:pPr/>
              <a:t>22/03/2018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33C6-AC2F-46EB-991F-DC5E4A311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1768-30C9-4160-97B3-833FA7EC170F}" type="datetimeFigureOut">
              <a:rPr lang="pt-BR" smtClean="0"/>
              <a:pPr/>
              <a:t>22/03/2018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33C6-AC2F-46EB-991F-DC5E4A311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1768-30C9-4160-97B3-833FA7EC170F}" type="datetimeFigureOut">
              <a:rPr lang="pt-BR" smtClean="0"/>
              <a:pPr/>
              <a:t>22/03/2018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33C6-AC2F-46EB-991F-DC5E4A311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1768-30C9-4160-97B3-833FA7EC170F}" type="datetimeFigureOut">
              <a:rPr lang="pt-BR" smtClean="0"/>
              <a:pPr/>
              <a:t>22/03/2018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33C6-AC2F-46EB-991F-DC5E4A311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1768-30C9-4160-97B3-833FA7EC170F}" type="datetimeFigureOut">
              <a:rPr lang="pt-BR" smtClean="0"/>
              <a:pPr/>
              <a:t>22/03/2018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33C6-AC2F-46EB-991F-DC5E4A311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1768-30C9-4160-97B3-833FA7EC170F}" type="datetimeFigureOut">
              <a:rPr lang="pt-BR" smtClean="0"/>
              <a:pPr/>
              <a:t>22/03/2018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33C6-AC2F-46EB-991F-DC5E4A311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1768-30C9-4160-97B3-833FA7EC170F}" type="datetimeFigureOut">
              <a:rPr lang="pt-BR" smtClean="0"/>
              <a:pPr/>
              <a:t>22/03/2018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33C6-AC2F-46EB-991F-DC5E4A311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1768-30C9-4160-97B3-833FA7EC170F}" type="datetimeFigureOut">
              <a:rPr lang="pt-BR" smtClean="0"/>
              <a:pPr/>
              <a:t>22/03/2018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33C6-AC2F-46EB-991F-DC5E4A311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1768-30C9-4160-97B3-833FA7EC170F}" type="datetimeFigureOut">
              <a:rPr lang="pt-BR" smtClean="0"/>
              <a:pPr/>
              <a:t>22/03/2018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33C6-AC2F-46EB-991F-DC5E4A311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1768-30C9-4160-97B3-833FA7EC170F}" type="datetimeFigureOut">
              <a:rPr lang="pt-BR" smtClean="0"/>
              <a:pPr/>
              <a:t>22/03/2018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9833C6-AC2F-46EB-991F-DC5E4A3110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551768-30C9-4160-97B3-833FA7EC170F}" type="datetimeFigureOut">
              <a:rPr lang="pt-BR" smtClean="0"/>
              <a:pPr/>
              <a:t>22/03/2018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9833C6-AC2F-46EB-991F-DC5E4A31108B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9512" y="1484784"/>
            <a:ext cx="87129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latin typeface="Gabriola" pitchFamily="82" charset="0"/>
              </a:rPr>
              <a:t>	O </a:t>
            </a:r>
            <a:r>
              <a:rPr lang="pt-BR" sz="3600" dirty="0">
                <a:latin typeface="Gabriola" pitchFamily="82" charset="0"/>
              </a:rPr>
              <a:t>Coordenador do Programa de Pós-Graduação em Ciência Animal Tropical tem o prazer de convidar </a:t>
            </a:r>
            <a:r>
              <a:rPr lang="pt-BR" sz="3600" dirty="0" err="1">
                <a:latin typeface="Gabriola" pitchFamily="82" charset="0"/>
              </a:rPr>
              <a:t>V.Sa.</a:t>
            </a:r>
            <a:r>
              <a:rPr lang="pt-BR" sz="3600" dirty="0">
                <a:latin typeface="Gabriola" pitchFamily="82" charset="0"/>
              </a:rPr>
              <a:t> para a Aula Inaugural do Curso no primeiro semestre de 2018, para os níveis de Mestrado e Doutorado, conforme cronograma anexo.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4581128"/>
            <a:ext cx="51125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Gabriola" pitchFamily="82" charset="0"/>
              </a:rPr>
              <a:t>DATA: 26/03/2018</a:t>
            </a:r>
          </a:p>
          <a:p>
            <a:r>
              <a:rPr lang="pt-BR" sz="3200" dirty="0">
                <a:latin typeface="Gabriola" pitchFamily="82" charset="0"/>
              </a:rPr>
              <a:t>LOCAL: Sala 105 do prédio de Biologia</a:t>
            </a:r>
          </a:p>
          <a:p>
            <a:r>
              <a:rPr lang="pt-BR" sz="3200" dirty="0">
                <a:latin typeface="Gabriola" pitchFamily="82" charset="0"/>
              </a:rPr>
              <a:t>HORÁRIO: </a:t>
            </a:r>
            <a:r>
              <a:rPr lang="pt-BR" sz="3200" dirty="0" smtClean="0">
                <a:latin typeface="Gabriola" pitchFamily="82" charset="0"/>
              </a:rPr>
              <a:t>8 horas</a:t>
            </a:r>
            <a:endParaRPr lang="pt-BR" sz="3200" dirty="0">
              <a:latin typeface="Gabriola" pitchFamily="82" charset="0"/>
            </a:endParaRPr>
          </a:p>
          <a:p>
            <a:pPr algn="ctr"/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95536" y="476672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latin typeface="Gabriola" pitchFamily="82" charset="0"/>
              </a:rPr>
              <a:t>Convite</a:t>
            </a:r>
            <a:endParaRPr lang="pt-BR" sz="6000" b="1" dirty="0">
              <a:latin typeface="Gabriola" pitchFamily="82" charset="0"/>
            </a:endParaRPr>
          </a:p>
        </p:txBody>
      </p:sp>
      <p:pic>
        <p:nvPicPr>
          <p:cNvPr id="10" name="Imagem 9" descr="Marca_final_vertical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40000"/>
          </a:blip>
          <a:stretch>
            <a:fillRect/>
          </a:stretch>
        </p:blipFill>
        <p:spPr>
          <a:xfrm>
            <a:off x="5796136" y="4365104"/>
            <a:ext cx="2306286" cy="194421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16</Words>
  <Application>Microsoft Office PowerPoint</Application>
  <PresentationFormat>Apresentação na tela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Fluxo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UFRPE</dc:creator>
  <cp:lastModifiedBy>UFRPE</cp:lastModifiedBy>
  <cp:revision>11</cp:revision>
  <dcterms:created xsi:type="dcterms:W3CDTF">2018-03-22T10:36:42Z</dcterms:created>
  <dcterms:modified xsi:type="dcterms:W3CDTF">2018-03-22T12:28:29Z</dcterms:modified>
</cp:coreProperties>
</file>